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4709"/>
  </p:normalViewPr>
  <p:slideViewPr>
    <p:cSldViewPr snapToGrid="0">
      <p:cViewPr varScale="1">
        <p:scale>
          <a:sx n="88" d="100"/>
          <a:sy n="88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23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2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9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5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23FB3B-24E7-5304-70D8-3CA402902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81EE3-B6BE-9584-F5AF-E5F6484DA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856" y="934541"/>
            <a:ext cx="10329631" cy="4992275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9985794"/>
              <a:gd name="connsiteY0" fmla="*/ 1551223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17333 w 9985794"/>
              <a:gd name="connsiteY0" fmla="*/ 1686702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1 w 9985794"/>
              <a:gd name="connsiteY0" fmla="*/ 1686702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794" h="4920343">
                <a:moveTo>
                  <a:pt x="1" y="1686702"/>
                </a:moveTo>
                <a:cubicBezTo>
                  <a:pt x="1" y="1124468"/>
                  <a:pt x="0" y="562234"/>
                  <a:pt x="0" y="0"/>
                </a:cubicBezTo>
                <a:lnTo>
                  <a:pt x="9985794" y="0"/>
                </a:lnTo>
                <a:lnTo>
                  <a:pt x="9985794" y="4920343"/>
                </a:lnTo>
                <a:lnTo>
                  <a:pt x="0" y="4920343"/>
                </a:lnTo>
                <a:lnTo>
                  <a:pt x="0" y="4119525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44674B-C894-0945-E760-20A6A14FE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3196B12-174C-3886-8335-E5C262C6E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4B8988-2C27-CD07-F8E3-7C3BE426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9854E1-BCB2-C89C-1D0C-DCAAE6787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E26772-EAFC-10BB-4659-99BF2A8A1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884" y="934542"/>
            <a:ext cx="10321575" cy="49909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4101FE-B5FB-9A05-5169-9A4ED8CA1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 descr="A person taking a selfie with a group of people&#10;&#10;Description automatically generated">
            <a:extLst>
              <a:ext uri="{FF2B5EF4-FFF2-40B4-BE49-F238E27FC236}">
                <a16:creationId xmlns:a16="http://schemas.microsoft.com/office/drawing/2014/main" id="{3BDEBD3D-28FF-3776-A404-D93454F8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2132" y="1122596"/>
            <a:ext cx="5490537" cy="41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B165DD-658E-8A3B-2D94-4863BAFB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erson holding a photo of a person&#10;&#10;Description automatically generated">
            <a:extLst>
              <a:ext uri="{FF2B5EF4-FFF2-40B4-BE49-F238E27FC236}">
                <a16:creationId xmlns:a16="http://schemas.microsoft.com/office/drawing/2014/main" id="{E9AF1CD7-2A20-BD38-5134-9BA8CF77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85" t="15023" r="7278" b="12192"/>
          <a:stretch/>
        </p:blipFill>
        <p:spPr>
          <a:xfrm rot="5400000">
            <a:off x="6103089" y="1796903"/>
            <a:ext cx="5539562" cy="3668232"/>
          </a:xfrm>
          <a:prstGeom prst="rect">
            <a:avLst/>
          </a:prstGeom>
        </p:spPr>
      </p:pic>
      <p:pic>
        <p:nvPicPr>
          <p:cNvPr id="11" name="Picture 10" descr="A person wearing glasses and a hat&#10;&#10;Description automatically generated">
            <a:extLst>
              <a:ext uri="{FF2B5EF4-FFF2-40B4-BE49-F238E27FC236}">
                <a16:creationId xmlns:a16="http://schemas.microsoft.com/office/drawing/2014/main" id="{CA352163-5C56-E0E5-AE08-9368A6464C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2"/>
          <a:stretch/>
        </p:blipFill>
        <p:spPr>
          <a:xfrm rot="5400000">
            <a:off x="3753739" y="3005030"/>
            <a:ext cx="4072268" cy="3421023"/>
          </a:xfrm>
          <a:prstGeom prst="rect">
            <a:avLst/>
          </a:prstGeom>
        </p:spPr>
      </p:pic>
      <p:pic>
        <p:nvPicPr>
          <p:cNvPr id="19" name="Picture 18" descr="A person standing in front of a statue&#10;&#10;Description automatically generated">
            <a:extLst>
              <a:ext uri="{FF2B5EF4-FFF2-40B4-BE49-F238E27FC236}">
                <a16:creationId xmlns:a16="http://schemas.microsoft.com/office/drawing/2014/main" id="{D5E15432-6730-70A4-2235-9DFA750E0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535" y="1956398"/>
            <a:ext cx="3019646" cy="45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79B01C9-66F9-89B4-C8B5-5368B398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erson in a suit and cowboy hat&#10;&#10;Description automatically generated">
            <a:extLst>
              <a:ext uri="{FF2B5EF4-FFF2-40B4-BE49-F238E27FC236}">
                <a16:creationId xmlns:a16="http://schemas.microsoft.com/office/drawing/2014/main" id="{35EB5338-FBE0-73F0-0007-99F5C8AF7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853" y="425302"/>
            <a:ext cx="3535444" cy="54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522B44-5543-14B0-5C93-319C5F0B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person in a blue shirt&#10;&#10;Description automatically generated">
            <a:extLst>
              <a:ext uri="{FF2B5EF4-FFF2-40B4-BE49-F238E27FC236}">
                <a16:creationId xmlns:a16="http://schemas.microsoft.com/office/drawing/2014/main" id="{E263B11E-1F2C-FDAC-A9B3-0A0E4699D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46616" y="1091206"/>
            <a:ext cx="5105710" cy="3829282"/>
          </a:xfrm>
          <a:prstGeom prst="rect">
            <a:avLst/>
          </a:prstGeom>
        </p:spPr>
      </p:pic>
      <p:pic>
        <p:nvPicPr>
          <p:cNvPr id="13" name="Picture 12" descr="A group of men wearing cowboy hats&#10;&#10;Description automatically generated">
            <a:extLst>
              <a:ext uri="{FF2B5EF4-FFF2-40B4-BE49-F238E27FC236}">
                <a16:creationId xmlns:a16="http://schemas.microsoft.com/office/drawing/2014/main" id="{07D85E3F-069A-ACAC-EFEB-F849B3F95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275" y="3005847"/>
            <a:ext cx="4946159" cy="3709619"/>
          </a:xfrm>
          <a:prstGeom prst="rect">
            <a:avLst/>
          </a:prstGeom>
        </p:spPr>
      </p:pic>
      <p:pic>
        <p:nvPicPr>
          <p:cNvPr id="21" name="Picture 20" descr="A person in a suit and tie&#10;&#10;Description automatically generated">
            <a:extLst>
              <a:ext uri="{FF2B5EF4-FFF2-40B4-BE49-F238E27FC236}">
                <a16:creationId xmlns:a16="http://schemas.microsoft.com/office/drawing/2014/main" id="{3C770E4B-465B-2337-4D61-43ED96F28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448" y="2657634"/>
            <a:ext cx="2504574" cy="2426306"/>
          </a:xfrm>
          <a:prstGeom prst="rect">
            <a:avLst/>
          </a:prstGeom>
        </p:spPr>
      </p:pic>
      <p:pic>
        <p:nvPicPr>
          <p:cNvPr id="23" name="Picture 22" descr="A person wearing a cowboy hat and white shirt&#10;&#10;Description automatically generated">
            <a:extLst>
              <a:ext uri="{FF2B5EF4-FFF2-40B4-BE49-F238E27FC236}">
                <a16:creationId xmlns:a16="http://schemas.microsoft.com/office/drawing/2014/main" id="{50390BAF-9DD4-AA64-F866-F6022DA945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58" t="786" b="1964"/>
          <a:stretch/>
        </p:blipFill>
        <p:spPr>
          <a:xfrm>
            <a:off x="1494709" y="2126974"/>
            <a:ext cx="1434506" cy="43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6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7D7D34-288B-7B75-1739-7AD673AC5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60669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C69996"/>
      </a:accent1>
      <a:accent2>
        <a:srgbClr val="BA9C7F"/>
      </a:accent2>
      <a:accent3>
        <a:srgbClr val="A8A580"/>
      </a:accent3>
      <a:accent4>
        <a:srgbClr val="99AA74"/>
      </a:accent4>
      <a:accent5>
        <a:srgbClr val="8DAC82"/>
      </a:accent5>
      <a:accent6>
        <a:srgbClr val="78AF80"/>
      </a:accent6>
      <a:hlink>
        <a:srgbClr val="578D91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Trade Gothic Next Cond</vt:lpstr>
      <vt:lpstr>Trade Gothic Next Light</vt:lpstr>
      <vt:lpstr>LimelightVTI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Daniel, Elizabeth</dc:creator>
  <cp:lastModifiedBy>W Blackburn</cp:lastModifiedBy>
  <cp:revision>3</cp:revision>
  <dcterms:created xsi:type="dcterms:W3CDTF">2024-10-25T16:20:44Z</dcterms:created>
  <dcterms:modified xsi:type="dcterms:W3CDTF">2024-11-07T01:30:43Z</dcterms:modified>
</cp:coreProperties>
</file>